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74320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948" y="-96"/>
      </p:cViewPr>
      <p:guideLst>
        <p:guide orient="horz" pos="6912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97525"/>
            <a:ext cx="27203400" cy="220456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878843"/>
            <a:ext cx="617220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8843"/>
            <a:ext cx="1805940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6" y="-97529"/>
            <a:ext cx="27203397" cy="15508224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3795737"/>
            <a:ext cx="27432000" cy="609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4039580"/>
            <a:ext cx="274320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9642818"/>
            <a:ext cx="274320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7988367"/>
            <a:ext cx="24917400" cy="1326877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371600" y="14283417"/>
            <a:ext cx="24917400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5120644"/>
            <a:ext cx="1211580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5120644"/>
            <a:ext cx="1211580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4912363"/>
            <a:ext cx="12120564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6959602"/>
            <a:ext cx="12120564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8" y="4912363"/>
            <a:ext cx="12125325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8" y="6959602"/>
            <a:ext cx="12125325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0" y="873764"/>
            <a:ext cx="16459200" cy="1872996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5003597"/>
            <a:ext cx="8284464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082719" y="10308364"/>
            <a:ext cx="9656064" cy="238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1526"/>
            <a:ext cx="795528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5147344"/>
            <a:ext cx="795528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6247"/>
            <a:ext cx="7132320" cy="438912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475367"/>
            <a:ext cx="7132320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01200" y="1219200"/>
            <a:ext cx="16687800" cy="1804416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5003597"/>
            <a:ext cx="8284464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082719" y="10308364"/>
            <a:ext cx="9656064" cy="238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5481526"/>
            <a:ext cx="795528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5147344"/>
            <a:ext cx="795528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6096000"/>
            <a:ext cx="7132320" cy="438912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485120"/>
            <a:ext cx="7132320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448056" y="438912"/>
            <a:ext cx="26609040" cy="21067776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878841"/>
            <a:ext cx="24688800" cy="36576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5120644"/>
            <a:ext cx="24688800" cy="1448308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20199707"/>
            <a:ext cx="640080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3369" y="20199707"/>
            <a:ext cx="10445262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20199707"/>
            <a:ext cx="640080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812800"/>
            <a:ext cx="259715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1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78890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195780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912668" y="6400800"/>
            <a:ext cx="58208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47750" y="1591609"/>
            <a:ext cx="2540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0" y="3055203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7750" y="3969603"/>
            <a:ext cx="254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167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7167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167" y="12949874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7167" y="13532247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87833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87833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7833" y="12949874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87833" y="13532247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87833" y="17324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87833" y="17907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54056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54056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0945" y="6656627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70945" y="7239000"/>
            <a:ext cx="527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Type or paste your text here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</cp:revision>
  <dcterms:created xsi:type="dcterms:W3CDTF">2011-10-03T19:50:19Z</dcterms:created>
  <dcterms:modified xsi:type="dcterms:W3CDTF">2011-10-03T21:38:32Z</dcterms:modified>
</cp:coreProperties>
</file>